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283" r:id="rId3"/>
    <p:sldId id="294" r:id="rId4"/>
    <p:sldId id="299" r:id="rId5"/>
    <p:sldId id="300" r:id="rId6"/>
    <p:sldId id="303" r:id="rId7"/>
    <p:sldId id="302" r:id="rId8"/>
    <p:sldId id="275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91" autoAdjust="0"/>
  </p:normalViewPr>
  <p:slideViewPr>
    <p:cSldViewPr>
      <p:cViewPr varScale="1">
        <p:scale>
          <a:sx n="49" d="100"/>
          <a:sy n="49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296B-6566-4A65-8090-EB70EFA2083A}" type="datetimeFigureOut">
              <a:rPr lang="en-GB" smtClean="0"/>
              <a:pPr/>
              <a:t>05/03/2013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B18F-CBBC-44D5-9B4D-C6FD51B39D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1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Training sessions</a:t>
            </a:r>
            <a:endParaRPr lang="en-GB" dirty="0" smtClean="0"/>
          </a:p>
          <a:p>
            <a:r>
              <a:rPr lang="en-GB" dirty="0" smtClean="0"/>
              <a:t>Training sessions</a:t>
            </a:r>
            <a:r>
              <a:rPr lang="en-GB" baseline="0" dirty="0" smtClean="0"/>
              <a:t> are available at half and full day</a:t>
            </a:r>
          </a:p>
          <a:p>
            <a:r>
              <a:rPr lang="en-GB" baseline="0" dirty="0" smtClean="0"/>
              <a:t>Support from </a:t>
            </a:r>
            <a:r>
              <a:rPr lang="en-GB" baseline="0" dirty="0" err="1" smtClean="0"/>
              <a:t>Reivo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1B18F-CBBC-44D5-9B4D-C6FD51B39D7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7800"/>
            <a:ext cx="9144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955D-D667-459F-A6FB-A6BFCA321CB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E754-D924-44F8-A954-82EA06CFC8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57800"/>
            <a:ext cx="9144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1.e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ningtechnologies.co.u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_code rwp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" y="1569452"/>
            <a:ext cx="2534653" cy="2534653"/>
          </a:xfrm>
          <a:prstGeom prst="rect">
            <a:avLst/>
          </a:prstGeom>
        </p:spPr>
      </p:pic>
      <p:pic>
        <p:nvPicPr>
          <p:cNvPr id="5" name="Picture 4" descr="qr_code iphone sto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51" y="1569452"/>
            <a:ext cx="2621549" cy="2621549"/>
          </a:xfrm>
          <a:prstGeom prst="rect">
            <a:avLst/>
          </a:prstGeom>
        </p:spPr>
      </p:pic>
      <p:pic>
        <p:nvPicPr>
          <p:cNvPr id="6" name="Picture 5" descr="qr_code android sto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47" y="1569452"/>
            <a:ext cx="2534653" cy="2534653"/>
          </a:xfrm>
          <a:prstGeom prst="rect">
            <a:avLst/>
          </a:prstGeom>
        </p:spPr>
      </p:pic>
      <p:pic>
        <p:nvPicPr>
          <p:cNvPr id="9" name="Picture 8" descr="Androi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47" y="4344736"/>
            <a:ext cx="2339294" cy="2179052"/>
          </a:xfrm>
          <a:prstGeom prst="rect">
            <a:avLst/>
          </a:prstGeom>
        </p:spPr>
      </p:pic>
      <p:pic>
        <p:nvPicPr>
          <p:cNvPr id="12" name="Picture 11" descr="Apple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72" y="4344736"/>
            <a:ext cx="1714307" cy="2102855"/>
          </a:xfrm>
          <a:prstGeom prst="rect">
            <a:avLst/>
          </a:prstGeom>
        </p:spPr>
      </p:pic>
      <p:pic>
        <p:nvPicPr>
          <p:cNvPr id="15" name="Picture 14" descr="Safari-logo-high-res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13" y="5257800"/>
            <a:ext cx="962527" cy="962527"/>
          </a:xfrm>
          <a:prstGeom prst="rect">
            <a:avLst/>
          </a:prstGeom>
        </p:spPr>
      </p:pic>
      <p:pic>
        <p:nvPicPr>
          <p:cNvPr id="18" name="Picture 17" descr="Chrome-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5" y="4581385"/>
            <a:ext cx="863575" cy="863575"/>
          </a:xfrm>
          <a:prstGeom prst="rect">
            <a:avLst/>
          </a:prstGeom>
        </p:spPr>
      </p:pic>
      <p:pic>
        <p:nvPicPr>
          <p:cNvPr id="21" name="Picture 20" descr="IE70211821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4" y="4522537"/>
            <a:ext cx="985788" cy="962527"/>
          </a:xfrm>
          <a:prstGeom prst="rect">
            <a:avLst/>
          </a:prstGeom>
        </p:spPr>
      </p:pic>
      <p:pic>
        <p:nvPicPr>
          <p:cNvPr id="24" name="Picture 23" descr="firefox_logo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8" y="5334000"/>
            <a:ext cx="912022" cy="863575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 the rwpoll.com or </a:t>
            </a:r>
            <a:r>
              <a:rPr lang="en-US" dirty="0" smtClean="0"/>
              <a:t>scan </a:t>
            </a:r>
            <a:r>
              <a:rPr lang="en-US" dirty="0" smtClean="0"/>
              <a:t>the QR code to get the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Turning</a:t>
            </a:r>
            <a:r>
              <a:rPr lang="en-US" b="1" dirty="0" err="1" smtClean="0">
                <a:solidFill>
                  <a:srgbClr val="FF9900"/>
                </a:solidFill>
              </a:rPr>
              <a:t>Point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Interactive voting system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Franco Moreno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go with the handsets or wireless device</a:t>
            </a:r>
          </a:p>
          <a:p>
            <a:r>
              <a:rPr lang="en-US" dirty="0" smtClean="0"/>
              <a:t>What’s new to you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91440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often do you use </a:t>
            </a:r>
            <a:r>
              <a:rPr lang="en-GB" dirty="0" err="1" smtClean="0"/>
              <a:t>TurningPoint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Never used it before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I’ve used it once or twice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 use it regularly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GB" dirty="0" smtClean="0"/>
              <a:t>I’m in IT supporting it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3630363"/>
              </p:ext>
            </p:extLst>
          </p:nvPr>
        </p:nvGraphicFramePr>
        <p:xfrm>
          <a:off x="3810000" y="1600200"/>
          <a:ext cx="52705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Chart" r:id="rId6" imgW="4572034" imgH="5143584" progId="MSGraph.Chart.8">
                  <p:embed followColorScheme="full"/>
                </p:oleObj>
              </mc:Choice>
              <mc:Fallback>
                <p:oleObj name="Chart" r:id="rId6" imgW="4572034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1600200"/>
                        <a:ext cx="52705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147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594" y="3048000"/>
            <a:ext cx="3987421" cy="22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3505200" cy="181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09197"/>
            <a:ext cx="3667285" cy="175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227573"/>
            <a:ext cx="3962400" cy="192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228600" y="228600"/>
            <a:ext cx="708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286017"/>
                </a:solidFill>
                <a:latin typeface="+mj-lt"/>
                <a:ea typeface="+mj-ea"/>
                <a:cs typeface="+mj-cs"/>
              </a:rPr>
              <a:t>Simple to Use. Powerful Impact.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8601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3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Where have you travelled from?</a:t>
            </a:r>
            <a:endParaRPr lang="en-GB" dirty="0"/>
          </a:p>
        </p:txBody>
      </p:sp>
      <p:graphicFrame>
        <p:nvGraphicFramePr>
          <p:cNvPr id="4" name="TPRes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1113"/>
              </p:ext>
            </p:extLst>
          </p:nvPr>
        </p:nvGraphicFramePr>
        <p:xfrm>
          <a:off x="127000" y="1587501"/>
          <a:ext cx="8407400" cy="370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114"/>
                <a:gridCol w="6005286"/>
              </a:tblGrid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rgbClr val="000000"/>
                          </a:solidFill>
                        </a:rPr>
                        <a:t>Rank</a:t>
                      </a:r>
                      <a:endParaRPr lang="en-GB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 smtClean="0">
                          <a:solidFill>
                            <a:srgbClr val="000000"/>
                          </a:solidFill>
                        </a:rPr>
                        <a:t>Responses</a:t>
                      </a:r>
                      <a:endParaRPr lang="en-GB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WOLVERHAMPTON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5.5HRS AWAY!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CULLERCOATS
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DURHAM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NEWCASTLE UNI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86"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en-GB" sz="2400" b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endParaRPr lang="en-GB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PKeywo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88591"/>
              </p:ext>
            </p:extLst>
          </p:nvPr>
        </p:nvGraphicFramePr>
        <p:xfrm>
          <a:off x="127000" y="4914900"/>
          <a:ext cx="4445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b="1" smtClean="0">
                          <a:solidFill>
                            <a:srgbClr val="000000"/>
                          </a:solidFill>
                        </a:rPr>
                        <a:t>Values: </a:t>
                      </a:r>
                      <a:endParaRPr lang="en-GB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GB" sz="2400" b="1" smtClean="0">
                          <a:solidFill>
                            <a:srgbClr val="000000"/>
                          </a:solidFill>
                        </a:rPr>
                        <a:t>Value Matches: 0</a:t>
                      </a:r>
                      <a:endParaRPr lang="en-GB" sz="2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lt1"/>
                      </a:solidFill>
                    </a:lnL>
                    <a:lnR w="12700" cmpd="sng">
                      <a:solidFill>
                        <a:schemeClr val="lt1"/>
                      </a:solidFill>
                    </a:lnR>
                    <a:lnT w="12700" cmpd="sng">
                      <a:solidFill>
                        <a:schemeClr val="lt1"/>
                      </a:solidFill>
                    </a:lnT>
                    <a:lnB w="38100" cmpd="sng">
                      <a:solidFill>
                        <a:schemeClr val="lt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411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Pedagogy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Website:  TurningTechnologies.co.uk</a:t>
            </a:r>
          </a:p>
          <a:p>
            <a:r>
              <a:rPr lang="en-GB" dirty="0" smtClean="0"/>
              <a:t>Twitter: @</a:t>
            </a:r>
            <a:r>
              <a:rPr lang="en-GB" dirty="0" err="1" smtClean="0"/>
              <a:t>turningtechuk</a:t>
            </a:r>
            <a:endParaRPr lang="en-GB" dirty="0" smtClean="0"/>
          </a:p>
          <a:p>
            <a:r>
              <a:rPr lang="en-GB" dirty="0" smtClean="0"/>
              <a:t>Blog:  Scoop.it/t/</a:t>
            </a:r>
            <a:r>
              <a:rPr lang="en-GB" dirty="0" err="1" smtClean="0"/>
              <a:t>turningtechuk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2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Community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PAULJE~1\AppData\Local\Temp\VMwareDnD\fa063351\Screen shot 2011-02-28 at 13.59.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1244"/>
            <a:ext cx="3136136" cy="24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5" name="Picture 1" descr="C:\Users\PAULJE~1\AppData\Local\Temp\VMwareDnD\e2071ba3\Screen shot 2011-02-28 at 15.01.26.png"/>
          <p:cNvPicPr>
            <a:picLocks noChangeAspect="1" noChangeArrowheads="1"/>
          </p:cNvPicPr>
          <p:nvPr/>
        </p:nvPicPr>
        <p:blipFill>
          <a:blip r:embed="rId5" cstate="print"/>
          <a:srcRect l="2239" t="6186" r="1480"/>
          <a:stretch>
            <a:fillRect/>
          </a:stretch>
        </p:blipFill>
        <p:spPr bwMode="auto">
          <a:xfrm>
            <a:off x="4577968" y="2131244"/>
            <a:ext cx="3276600" cy="1155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739768" y="40487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www.turningtechnologies.co.uk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1175"/>
            <a:ext cx="91440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Thank you!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34290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Visit</a:t>
            </a:r>
          </a:p>
          <a:p>
            <a:r>
              <a:rPr lang="en-US" sz="4400" dirty="0" smtClean="0">
                <a:hlinkClick r:id="rId3"/>
              </a:rPr>
              <a:t>www.turningtechnologies.co.uk</a:t>
            </a:r>
            <a:endParaRPr lang="en-US" sz="4400" dirty="0" smtClean="0"/>
          </a:p>
          <a:p>
            <a:r>
              <a:rPr lang="en-US" sz="4400" dirty="0" smtClean="0"/>
              <a:t>for more information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2.0"/>
  <p:tag name="DELIMITERS" val="3.1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2"/>
  <p:tag name="RESPTABLESTYLE" val="-1"/>
  <p:tag name="COUNTDOWNSECONDS" val="15"/>
  <p:tag name="INPUTSOURCE" val="1"/>
  <p:tag name="BACKUPSESSIONS" val="True"/>
  <p:tag name="BACKUPMAINTENANCE" val="90"/>
  <p:tag name="CHARTVALUEFORMAT" val="0"/>
  <p:tag name="AUTOADVANCE" val="False"/>
  <p:tag name="REVIEWONLY" val="False"/>
  <p:tag name="ROTATIONINTERVAL" val="2"/>
  <p:tag name="AUTOUPDATEALIASES" val="True"/>
  <p:tag name="STDCHART" val="0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1"/>
  <p:tag name="CHARTLABELS" val="0"/>
  <p:tag name="RESETCHARTS" val="True"/>
  <p:tag name="INCLUDENONRESPONDERS" val="False"/>
  <p:tag name="MULTIRESPDIVISOR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ALLOWDUPLICATES" val="True"/>
  <p:tag name="POWERPOINTVERSION" val="14.0"/>
  <p:tag name="NUMRESPONSES" val="1"/>
  <p:tag name="TASKPANEKEY" val="4b41977d-58b5-4b10-8c6e-010f2ba45be0"/>
  <p:tag name="LUIDIAENABLED" val="False"/>
  <p:tag name="EXPANDSHOWBAR" val="True"/>
  <p:tag name="WASPOLLED" val="A7ABC57D1B024F3E8B4112ED5D91851F"/>
  <p:tag name="TPVERSION" val="5"/>
  <p:tag name="TPFULLVERSION" val="5.1.0.2296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282497AD1AA42689985BABDD43D8249&lt;/guid&gt;&#10;        &lt;description /&gt;&#10;        &lt;date&gt;03/01/2013 11:43:10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E6B2C2443146FABBEDB7E83B8FBBC4&lt;/guid&gt;&#10;            &lt;repollguid&gt;DD4F079AB5A749468BC5C60D0665712F&lt;/repollguid&gt;&#10;            &lt;sourceid&gt;20E09FA0874B40FE97251E25936DF804&lt;/sourceid&gt;&#10;            &lt;questiontext&gt;How often do you use TurningPoin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EA1D24001464763A8C6C222582D2DF0&lt;/guid&gt;&#10;                    &lt;answertext&gt;Never used it before&lt;/answertext&gt;&#10;                    &lt;valuetype&gt;0&lt;/valuetype&gt;&#10;                &lt;/answer&gt;&#10;                &lt;answer&gt;&#10;                    &lt;guid&gt;9E52E88F495146CDA42A8CDD875E83EE&lt;/guid&gt;&#10;                    &lt;answertext&gt;I’ve used it once or twice&lt;/answertext&gt;&#10;                    &lt;valuetype&gt;0&lt;/valuetype&gt;&#10;                &lt;/answer&gt;&#10;                &lt;answer&gt;&#10;                    &lt;guid&gt;40495FD72B054F38925BEA8448C5C035&lt;/guid&gt;&#10;                    &lt;answertext&gt;I use it regularly&lt;/answertext&gt;&#10;                    &lt;valuetype&gt;0&lt;/valuetype&gt;&#10;                &lt;/answer&gt;&#10;                &lt;answer&gt;&#10;                    &lt;guid&gt;C04AADE4804A409A8F7EDF31A6D706FB&lt;/guid&gt;&#10;                    &lt;answertext&gt;I’m in IT supporting it&lt;/answertext&gt;&#10;                    &lt;valuetype&gt;0&lt;/valuetype&gt;&#10;                &lt;/answer&gt;&#10;            &lt;/answers&gt;&#10;        &lt;/multichoice&gt;&#10;    &lt;/questions&gt;&#10;&lt;/questionlist&gt;"/>
  <p:tag name="RESULTS" val="How often do you use TurningPoint?&#10;15[;]16[;]15[;]False[;]0[;]&#10;3[;]3[;]0.966091783079296[;]0.933333333333333&#10;1[;]0[;]Never used it before1[;]Never used it before[;]&#10;4[;]0[;]I’ve used it once or twice2[;]I’ve used it once or twice[;]&#10;4[;]0[;]I use it regularly3[;]I use it regularly[;]&#10;6[;]0[;]I’m in IT supporting it4[;]I’m in IT supporting it[;]&#10;"/>
  <p:tag name="HASRESUL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OPENPOLL" val="True"/>
  <p:tag name="TYPE" val="ShortAnswerSlide"/>
  <p:tag name="TPQUESTIONXML" val="﻿&lt;?xml version=&quot;1.0&quot; encoding=&quot;utf-8&quot;?&gt;&#10;&lt;questionlist&gt;&#10;    &lt;properties&gt;&#10;        &lt;guid&gt;A88B0D03DC014D0299F5E33662393F34&lt;/guid&gt;&#10;        &lt;description /&gt;&#10;        &lt;date&gt;03/01/2013 13:08:48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73E5E0894E18484D9C9D88EB98286436&lt;/guid&gt;&#10;            &lt;repollguid&gt;EB0E27FF934E4D209FD189EB44CB1350&lt;/repollguid&gt;&#10;            &lt;sourceid&gt;666016CD22EE4B60B2264842D9C30475&lt;/sourceid&gt;&#10;            &lt;questiontext&gt;Where have you travelled from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correctanswerindicator&gt;True&lt;/correctanswerindicator&gt;&#10;            &lt;keywordvaluetype&gt;0&lt;/keywordvaluetype&gt;&#10;        &lt;/shortanswer&gt;&#10;    &lt;/questions&gt;&#10;&lt;/questionlist&gt;"/>
  <p:tag name="RESULTS" val="Where have you travelled from?&#10;11[;]17[;]11[;]False[;]0[;]&#10;0[;]0[;]0[;]0&#10;1[;]0[;]5.5HRS AWAY![;]5.5HRS AWAY![;]&#10;1[;]0[;]CULLERCOATS&#10;[;]CULLERCOATS&#10;[;]&#10;1[;]0[;]DURHAM[;]DURHAM[;]&#10;1[;]0[;]NEWCASTLE UNI[;]NEWCASTLE UNI[;]&#10;1[;]0[;]OVER THE ROAD[;]OVER THE ROAD[;]&#10;1[;]0[;]PETERLEE[;]PETERLEE[;]&#10;1[;]0[;]TYNEMOUTH[;]TYNEMOUTH[;]&#10;1[;]0[;]WALLSEND[;]WALLSEND[;]&#10;1[;]0[;]WEST MIDLANDS, WOLVERHAMPTON, UK&#10;[;]WEST MIDLANDS, WOLVERHAMPTON, UK&#10;[;]&#10;2[;]0[;]WOLVERHAMPTON[;]WOLVERHAMPTON[;]&#10;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14093</TotalTime>
  <Words>132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Chart</vt:lpstr>
      <vt:lpstr>Go to the rwpoll.com or scan the QR code to get the app</vt:lpstr>
      <vt:lpstr>TurningPoint</vt:lpstr>
      <vt:lpstr>Agenda</vt:lpstr>
      <vt:lpstr>How often do you use TurningPoint?</vt:lpstr>
      <vt:lpstr>PowerPoint Presentation</vt:lpstr>
      <vt:lpstr>Where have you travelled from?</vt:lpstr>
      <vt:lpstr>Pedagogy</vt:lpstr>
      <vt:lpstr>Online Community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TurningPoint Presentation</dc:title>
  <dc:creator>Windows User</dc:creator>
  <cp:lastModifiedBy>Franco Moreno</cp:lastModifiedBy>
  <cp:revision>181</cp:revision>
  <dcterms:created xsi:type="dcterms:W3CDTF">2011-02-24T15:06:28Z</dcterms:created>
  <dcterms:modified xsi:type="dcterms:W3CDTF">2013-03-05T10:41:21Z</dcterms:modified>
</cp:coreProperties>
</file>